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757238"/>
            <a:ext cx="7829550" cy="1177925"/>
          </a:xfrm>
        </p:spPr>
        <p:txBody>
          <a:bodyPr anchor="b">
            <a:noAutofit/>
          </a:bodyPr>
          <a:lstStyle>
            <a:lvl1pPr algn="just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87560"/>
            <a:ext cx="6858000" cy="1041403"/>
          </a:xfrm>
        </p:spPr>
        <p:txBody>
          <a:bodyPr>
            <a:normAutofit/>
          </a:bodyPr>
          <a:lstStyle>
            <a:lvl1pPr marL="0" indent="0" algn="just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55534-897B-FC4D-ABA0-2A60EA0E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just">
              <a:defRPr smtClean="0"/>
            </a:lvl1pPr>
          </a:lstStyle>
          <a:p>
            <a:pPr>
              <a:defRPr/>
            </a:pPr>
            <a:fld id="{18950CC3-167C-3548-8035-60B3B502EE63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0925AB-3C33-5A4A-89A1-44314370D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just">
              <a:defRPr smtClean="0"/>
            </a:lvl1pPr>
          </a:lstStyle>
          <a:p>
            <a:pPr>
              <a:defRPr/>
            </a:pPr>
            <a:fld id="{CFC299D1-B619-AC45-A848-A9E03E20D588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757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5D9D-EFC1-8949-8281-6F1E58A3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121F-78B0-0A4F-8FB7-C313933C3ADD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D3EB6-C4A8-9F4E-BFD4-3F8FB16F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04-F940-1243-961C-E7BBFA03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87CA-691D-7349-AB5F-A4C8E5213C3B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178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22C89-A0B3-8F4B-AB64-283AD6C9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A1B9-648C-5D47-81DB-CF9CB199ABF2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4D502-6272-7D4E-BE0A-8914152D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78418-4FCC-3546-8268-6B615074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5A79-6DD6-2149-8208-006371F70282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744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4828-9020-3A4F-99AA-9BC93AD3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12FE-9A62-534B-AF99-B67C9BAD021E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AF77B-46F9-9145-B260-752EA31A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27F4A-B217-404D-83AC-9CFC3E97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407F-B9C8-C44B-ACFE-BDB3FAC143D6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847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B1CFF-C750-DC44-9C32-66511B22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F8F8-A686-2A45-B36E-CEB317D07AB3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6951C-3531-9E48-869D-2DC0B899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B38EA-3264-9847-8083-95241B51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242-9514-AD42-A523-36A21DE18F19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243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E507DD-E1BA-3949-8F1F-8ADEABC4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A05EE-A04F-2143-AAEE-067A3165F58F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4F6CB2-22AD-B341-96F8-39175C2B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3905A7-00C1-AA49-848F-37C784AA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5A99-4549-9E40-89F1-ED338092EEB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86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846067-EF1C-0D44-BAC2-D2B77890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0073-9967-C840-9BE0-2EEE3DF2875D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D9F196-3685-6541-A561-48026627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0AE196-A305-DD44-980B-BCA99E47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F7D4-EDF6-5E44-948F-4FF0E4F44B6F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877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0979DF-40B7-9047-8DB5-40E31DC5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B2B9-698A-024C-B00E-8FEC149F44B8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589DEC-FB4B-3C41-9043-D6299E5C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048364-0614-7F4B-BC7C-17BEA578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CA1F-5099-FD45-91C8-AE82A83B981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53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A4ABB1-E33D-2841-819A-53D5DE8B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5A69-B42E-E04B-B470-860CEB6F8AB2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AC8F8B-1CE4-9C4D-ADEB-2A1C6D80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B95E16-FD41-8D46-8DEE-105D1ED4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B3F5-4D6F-314A-9EFF-D89FAB439F66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069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3E2E4-3F37-2346-AC56-0F4E269A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84D3-3C54-FB40-A1A0-31C7984608E9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07BF36-A63E-2A4F-917F-3ED52205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5FA15A-052F-F244-9AA2-336AFAF0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184A-1079-8143-8E64-6D1509E32B84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145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08C502-A246-BC4F-B75F-4360074F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93C8-0F2A-094E-AF8C-B93772728B5A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436A2B-6670-9E4A-B339-9937B9F2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28AB46-9C92-EF42-9FC9-73DDBA1E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2FFC-40F2-9E48-AF73-D055A78C534D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854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DB15F7-296D-3F46-9F01-CEEC25CD0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7F2AC4-DED5-1243-9A5E-7BE9AE247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F9B3B-F281-5B44-87B7-E5ABCF324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3B7B9-0815-2343-A045-6DFAD2FDD496}" type="datetimeFigureOut">
              <a:rPr lang="en-ID"/>
              <a:pPr>
                <a:defRPr/>
              </a:pPr>
              <a:t>09/02/21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12EE-F202-9C43-8566-3EF6BB07F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21C75-E38C-6649-B94C-20E195CDF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BEB982-FDF1-1745-A63B-6784B8503856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E068401-CA3B-7549-8852-99E63B35D3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ID" altLang="en-US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9939B5E-0169-B449-90F5-7E183DB8D7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2087563"/>
            <a:ext cx="6858000" cy="1041400"/>
          </a:xfrm>
        </p:spPr>
        <p:txBody>
          <a:bodyPr/>
          <a:lstStyle/>
          <a:p>
            <a:endParaRPr lang="en-ID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24CB-59E9-924B-9857-3FA1A146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D0C2D-0CFF-BA45-93CE-A119AE4B4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UIN Sunan Kalijaga Laboratorium Agama [Compatibility Mode]" id="{71294FE7-B2F2-4A01-871C-7657CA007E08}" vid="{8D0C76F9-1D7B-4A9F-A353-E293DA1BD28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2021-02-08T22:18:27Z</dcterms:created>
  <dcterms:modified xsi:type="dcterms:W3CDTF">2021-02-08T22:18:48Z</dcterms:modified>
</cp:coreProperties>
</file>